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5"/>
  </p:notesMasterIdLst>
  <p:handoutMasterIdLst>
    <p:handoutMasterId r:id="rId26"/>
  </p:handoutMasterIdLst>
  <p:sldIdLst>
    <p:sldId id="496" r:id="rId5"/>
    <p:sldId id="513" r:id="rId6"/>
    <p:sldId id="512" r:id="rId7"/>
    <p:sldId id="507" r:id="rId8"/>
    <p:sldId id="508" r:id="rId9"/>
    <p:sldId id="503" r:id="rId10"/>
    <p:sldId id="509" r:id="rId11"/>
    <p:sldId id="497" r:id="rId12"/>
    <p:sldId id="498" r:id="rId13"/>
    <p:sldId id="514" r:id="rId14"/>
    <p:sldId id="517" r:id="rId15"/>
    <p:sldId id="516" r:id="rId16"/>
    <p:sldId id="515" r:id="rId17"/>
    <p:sldId id="518" r:id="rId18"/>
    <p:sldId id="519" r:id="rId19"/>
    <p:sldId id="520" r:id="rId20"/>
    <p:sldId id="521" r:id="rId21"/>
    <p:sldId id="522" r:id="rId22"/>
    <p:sldId id="505" r:id="rId23"/>
    <p:sldId id="5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78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unior-giants.teachable.com/p/junior-giants-coaches-clinic" TargetMode="External"/><Relationship Id="rId5" Type="http://schemas.openxmlformats.org/officeDocument/2006/relationships/hyperlink" Target="https://jrgiantsathome.org/page/3116/coaches-corner/13310/volunteer-responsibilities-responsabilidades-de-los-voluntarios-" TargetMode="External"/><Relationship Id="rId4" Type="http://schemas.openxmlformats.org/officeDocument/2006/relationships/hyperlink" Target="https://jrgiantsathome.org/page/3126/practice-pla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eatherriver.jrg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jrgiantsathome.org/memberships/145/login" TargetMode="External"/><Relationship Id="rId4" Type="http://schemas.openxmlformats.org/officeDocument/2006/relationships/hyperlink" Target="https://www.sportsengine.com/safety/safe-sport-act-how-does-it-affect-me?lead_source=Paid+Search&amp;utm_campaign=Screening+2018&amp;utm_source=Google&amp;utm_term=Screening&amp;utm_medium=PPC&amp;utm_term=&amp;gclid=Cj0KCQjw5auGBhDEARIsAFyNm9EnreQ3Jz41DDYeYKC2-hwGldtr22t9S-oeOvibfJp9I4v1G4jJHc4aAr4jEALw_wc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portsengine.com/safety/safe-sport-act-how-does-it-affect-me?lead_source=Paid+Search&amp;utm_campaign=Screening+2018&amp;utm_source=Google&amp;utm_term=Screening&amp;utm_medium=PPC&amp;utm_term=&amp;gclid=Cj0KCQjw5auGBhDEARIsAFyNm9EnreQ3Jz41DDYeYKC2-hwGldtr22t9S-oeOvibfJp9I4v1G4jJHc4aAr4jEALw_wc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jrgiantsathome.org/page/3116/coaches-corner/13310/volunteer-responsibilities-responsabilidades-de-los-voluntarios-" TargetMode="External"/><Relationship Id="rId4" Type="http://schemas.openxmlformats.org/officeDocument/2006/relationships/hyperlink" Target="https://jrgiantsathome.org/page/3126/practice-pla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rpd.com/junior-gia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unior-giants.teachable.com/courses/1423031/lectures/326835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rpd.com/junior-giants" TargetMode="External"/><Relationship Id="rId2" Type="http://schemas.openxmlformats.org/officeDocument/2006/relationships/hyperlink" Target="https://www.youtube.com/watch?v=uYh5VHJwt_M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hyperlink" Target="https://play.google.com/store/apps/details?id=com.sportngin.android" TargetMode="Externa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apple.com/us/app/sportsengine/id499597400" TargetMode="External"/><Relationship Id="rId5" Type="http://schemas.openxmlformats.org/officeDocument/2006/relationships/hyperlink" Target="https://play.google.com/store/apps/details?id=com.mlb.juniorgiants" TargetMode="External"/><Relationship Id="rId4" Type="http://schemas.openxmlformats.org/officeDocument/2006/relationships/hyperlink" Target="https://apps.apple.com/us/app/junior-giants/id15166330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JR. GIANTS-OROVILLE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200" b="1">
                <a:solidFill>
                  <a:schemeClr val="bg1"/>
                </a:solidFill>
              </a:rPr>
              <a:t>VOLUNTEER MEETING</a:t>
            </a:r>
          </a:p>
          <a:p>
            <a:r>
              <a:rPr lang="en-US" b="1"/>
              <a:t>JUNE 23, 2021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064E2-62F9-43DA-87B2-09C40CF0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5783580"/>
            <a:ext cx="1458570" cy="9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Coaches' corner / videos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You can find Practice Plans by navigating to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Coaches Corner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on the Junior Giants app or by clicking </a:t>
            </a:r>
            <a:r>
              <a:rPr lang="en-US" sz="2800" b="0" i="0" u="sng" strike="noStrike" dirty="0">
                <a:solidFill>
                  <a:srgbClr val="1155CC"/>
                </a:solidFill>
                <a:effectLst/>
                <a:hlinkClick r:id="rId4"/>
              </a:rPr>
              <a:t>here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. You can also find a checklist to assign responsibilities among the volunteers on your team </a:t>
            </a:r>
            <a:r>
              <a:rPr lang="en-US" sz="2800" b="0" i="0" u="sng" strike="noStrike" dirty="0">
                <a:solidFill>
                  <a:srgbClr val="1155CC"/>
                </a:solidFill>
                <a:effectLst/>
                <a:hlinkClick r:id="rId5"/>
              </a:rPr>
              <a:t>here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2800" b="0" dirty="0">
              <a:effectLst/>
            </a:endParaRPr>
          </a:p>
          <a:p>
            <a:br>
              <a:rPr lang="en-US" sz="2000" dirty="0"/>
            </a:b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In addition to our league’s Fundamentals Clinic, the Junior Giants team has created a Coaches Clinic course with helpful videos on throwing, fielding, hitting, baserunning and leading WOW talks. Enroll in the free course </a:t>
            </a:r>
            <a:r>
              <a:rPr lang="en-US" sz="2800" b="0" i="0" u="sng" strike="noStrike" dirty="0">
                <a:solidFill>
                  <a:srgbClr val="1155CC"/>
                </a:solidFill>
                <a:effectLst/>
                <a:hlinkClick r:id="rId6"/>
              </a:rPr>
              <a:t>here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!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3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Jr. giants ambassador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Jr. Giants-Oroville Ambassador - Dirk Damon	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Equipment/Uniforms/Incentive Programs/On-field support</a:t>
            </a:r>
            <a:endParaRPr lang="en-US" sz="28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Available at Nelson Sports Complex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M-Th		4:30-8:00p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by appointment		</a:t>
            </a:r>
            <a:r>
              <a:rPr lang="en-US" dirty="0"/>
              <a:t>530.712.1357</a:t>
            </a:r>
            <a:r>
              <a:rPr lang="en-US" sz="2400" dirty="0"/>
              <a:t>	</a:t>
            </a:r>
            <a:r>
              <a:rPr lang="en-US" dirty="0"/>
              <a:t>                 				</a:t>
            </a:r>
            <a:r>
              <a:rPr lang="en-US" dirty="0">
                <a:hlinkClick r:id="rId4"/>
              </a:rPr>
              <a:t>featherriver.jrg@gmail.com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5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Safe Sport Training</a:t>
            </a:r>
          </a:p>
          <a:p>
            <a:pPr lvl="0"/>
            <a:r>
              <a:rPr lang="en-US" dirty="0"/>
              <a:t>Practices</a:t>
            </a:r>
          </a:p>
          <a:p>
            <a:pPr lvl="0"/>
            <a:r>
              <a:rPr lang="en-US" dirty="0"/>
              <a:t>Games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E77D-BC6B-46E9-A266-292BF5B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6.23.2021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8432-CFA9-4F2E-902D-95B38069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Jr. Giants-Oroville: Volunteer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10EF1-D32A-43E0-8621-57EF6E0E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313" y="5793533"/>
            <a:ext cx="145707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Safe Sport training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You may have heard about the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4"/>
              </a:rPr>
              <a:t>Safe Sport Act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which requires volunteers in youth sports programs (like Junior Giants) to go through abuse awareness and prevention training. 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Please follow the instructions below to take the free Abuse Awareness for Adults course through USA Baseball. </a:t>
            </a:r>
            <a:endParaRPr lang="en-US" sz="2000" i="0" u="none" strike="noStrike"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On desktop/mobile site:</a:t>
            </a:r>
            <a:endParaRPr lang="en-US" b="1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Click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5"/>
              </a:rPr>
              <a:t>here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If you aren’t already logged in,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Continue with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</a:rPr>
              <a:t>SportsEngine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and log in using your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SportsEngine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login info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Coaches Corner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at the top of the page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SafeSport Training 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4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Safe Sport training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You may have heard about the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4"/>
              </a:rPr>
              <a:t>Safe Sport Act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which requires volunteers in youth sports programs (like Junior Giants) to go through abuse awareness and prevention training. 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Please follow the instructions below to take the free Abuse Awareness for Adults course through USA Baseball.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2600" b="1" i="0" u="none" strike="noStrike" dirty="0">
                <a:solidFill>
                  <a:srgbClr val="000000"/>
                </a:solidFill>
                <a:effectLst/>
              </a:rPr>
              <a:t>On Junior Giants app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Open Junior Giants app. Make sure you are logged in to the On the Field side (should say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Junior Giants on the Field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on the   top). If it says Digital Dugout,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Account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in the bottom right,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Switch Accounts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Junior Giants On the Field.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Scroll down and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Coaches Corner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Scroll down and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SafeSport Training.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If you are already logged in, it should take you directly to the course. If you aren’t logged in,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Continue with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</a:rPr>
              <a:t>SportsEngine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and log in using your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SportsEngine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login info. Click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Coaches Corner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then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SafeSport Training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Practice plans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FF9900"/>
                </a:solidFill>
                <a:effectLst/>
              </a:rPr>
              <a:t>Practice Plans/Volunteer Responsibilities</a:t>
            </a:r>
            <a:endParaRPr lang="en-US" b="0" dirty="0">
              <a:effectLst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You can find Practice Plans by navigating to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Coaches Corner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on the Junior Giants app or by clicking </a:t>
            </a:r>
            <a:r>
              <a:rPr lang="en-US" b="0" i="0" u="sng" strike="noStrike" dirty="0">
                <a:solidFill>
                  <a:srgbClr val="1155CC"/>
                </a:solidFill>
                <a:effectLst/>
                <a:hlinkClick r:id="rId4"/>
              </a:rPr>
              <a:t>here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You can also find a checklist to assign responsibilities among the volunteers on your team </a:t>
            </a:r>
            <a:r>
              <a:rPr lang="en-US" b="0" i="0" u="sng" strike="noStrike" dirty="0">
                <a:solidFill>
                  <a:srgbClr val="1155CC"/>
                </a:solidFill>
                <a:effectLst/>
                <a:hlinkClick r:id="rId5"/>
              </a:rPr>
              <a:t>here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2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118900"/>
            <a:ext cx="3890011" cy="249603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A01F0B-96F3-4D1C-AFC4-A92E97E1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86" t="44992" r="43067" b="14708"/>
          <a:stretch/>
        </p:blipFill>
        <p:spPr>
          <a:xfrm>
            <a:off x="4653027" y="624106"/>
            <a:ext cx="6076708" cy="60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GAME DAY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DAYS	WEDNESDAYS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DATES	JULY 7 - AUG 18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TIMES	5:00P - 8:00P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FIELDS	T-BALL / RD DAVIS / SHAWNEE	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Tee-Ball	Vorhees	5:30p-6:30p and 6:45p-7:45p	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Minors	RD Davis	5:15p-6:30p and 6:45p-8:00p	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Majors	Shawnee	6:30p-7:45p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4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GAME DAY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RULES WILL BE POSTED TO THE DISTRICT WEBSITE 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https://www.frrpd.com/junior-giants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Post will provide info specific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Jr. Giants League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Jr. Giants Division Specific Rules (Tee-Ball/Minors/Majors)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Jr. Giants-Oroville Program Guidance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6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CDF373-B5D6-4F86-8E13-9DB22401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2901A9-2FA2-4FF9-8C8C-B9DE9921F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Thank you for volunteering to work with the 2021 Jr. Giants-Oroville Program.  </a:t>
            </a:r>
          </a:p>
          <a:p>
            <a:pPr algn="ctr"/>
            <a:r>
              <a:rPr lang="en-US" dirty="0"/>
              <a:t>With out you, this program could not happen!</a:t>
            </a:r>
          </a:p>
          <a:p>
            <a:pPr algn="ctr"/>
            <a:r>
              <a:rPr lang="en-US" dirty="0"/>
              <a:t>Please visit this presentation regularly to gain access to valuable resources to help make this a great and successful season. </a:t>
            </a:r>
          </a:p>
          <a:p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FEB2900-00B6-43B7-AC38-09D3FDB30D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2201" b="12201"/>
          <a:stretch/>
        </p:blipFill>
        <p:spPr>
          <a:xfrm>
            <a:off x="5022063" y="3792431"/>
            <a:ext cx="3041329" cy="3065569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2EE76B6-79F9-4163-9187-866AA0F39E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6518" r="6518"/>
          <a:stretch/>
        </p:blipFill>
        <p:spPr>
          <a:xfrm>
            <a:off x="8281029" y="4328340"/>
            <a:ext cx="3910962" cy="2529660"/>
          </a:xfrm>
        </p:spPr>
      </p:pic>
      <p:pic>
        <p:nvPicPr>
          <p:cNvPr id="20" name="Picture Placeholder 19" descr="A group of people cheering&#10;&#10;Description automatically generated with low confidence">
            <a:extLst>
              <a:ext uri="{FF2B5EF4-FFF2-40B4-BE49-F238E27FC236}">
                <a16:creationId xmlns:a16="http://schemas.microsoft.com/office/drawing/2014/main" id="{EF9E3BC2-2A03-4E1D-84D0-8951AA8807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6194" r="16194"/>
          <a:stretch>
            <a:fillRect/>
          </a:stretch>
        </p:blipFill>
        <p:spPr/>
      </p:pic>
      <p:pic>
        <p:nvPicPr>
          <p:cNvPr id="25" name="Picture Placeholder 24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408DF69C-79DB-4090-94E4-926C183B1E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5614" b="5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516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Jr. Giants University: Volunteers 101</a:t>
            </a:r>
          </a:p>
          <a:p>
            <a:pPr lvl="0"/>
            <a:r>
              <a:rPr lang="en-US" dirty="0"/>
              <a:t>Important Dates</a:t>
            </a:r>
          </a:p>
          <a:p>
            <a:pPr lvl="0"/>
            <a:r>
              <a:rPr lang="en-US" dirty="0"/>
              <a:t>Resources</a:t>
            </a:r>
          </a:p>
          <a:p>
            <a:pPr lvl="0"/>
            <a:r>
              <a:rPr lang="en-US" dirty="0"/>
              <a:t>Responsibilities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E77D-BC6B-46E9-A266-292BF5B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6.23.2021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8432-CFA9-4F2E-902D-95B38069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Jr. Giants-Oroville: Volunteer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10EF1-D32A-43E0-8621-57EF6E0E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313" y="5793533"/>
            <a:ext cx="145707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3" name="Online Image Placeholder 23" descr="User">
            <a:extLst>
              <a:ext uri="{FF2B5EF4-FFF2-40B4-BE49-F238E27FC236}">
                <a16:creationId xmlns:a16="http://schemas.microsoft.com/office/drawing/2014/main" id="{B4D6CBD8-BAE2-4829-AC80-ACEA4658DD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pic>
        <p:nvPicPr>
          <p:cNvPr id="25" name="Online Image Placeholder 27" descr="Envelope">
            <a:extLst>
              <a:ext uri="{FF2B5EF4-FFF2-40B4-BE49-F238E27FC236}">
                <a16:creationId xmlns:a16="http://schemas.microsoft.com/office/drawing/2014/main" id="{329FB706-264C-44A5-B17E-0D396F61A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8" r="108"/>
          <a:stretch/>
        </p:blipFill>
        <p:spPr/>
      </p:pic>
      <p:pic>
        <p:nvPicPr>
          <p:cNvPr id="27" name="Online Image Placeholder 11" descr="Monitor">
            <a:extLst>
              <a:ext uri="{FF2B5EF4-FFF2-40B4-BE49-F238E27FC236}">
                <a16:creationId xmlns:a16="http://schemas.microsoft.com/office/drawing/2014/main" id="{6EC943CF-98BB-4FE5-A6A8-5371D13646A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690B51-B7AB-4D15-951F-60CB62BB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Brian Wilson, Recreation Supervisor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C6B086-BC3B-4FE1-A23D-D1396E627E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brian@frrpd.com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12A310-0919-4438-952C-499AC4A95E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frrpd.com/junior-giants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E1FA4-302E-47BF-AD27-4A768594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6.23.2021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57B38-EB06-465C-8F7E-F7E1E707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B58A6-180C-4F65-9C7E-460497F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Introduction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Thank You for Volunteering in our Junior Giants League!</a:t>
            </a:r>
          </a:p>
          <a:p>
            <a:r>
              <a:rPr lang="en-US" sz="2400" dirty="0"/>
              <a:t>We’re so excited for a great 2021 season back on the field! </a:t>
            </a:r>
          </a:p>
          <a:p>
            <a:r>
              <a:rPr lang="en-US" sz="2400" dirty="0"/>
              <a:t>Here are a few things that will help us start off strong.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4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JR. Giants University 101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Thank You for Volunteering in our Junior Giants League!</a:t>
            </a:r>
          </a:p>
          <a:p>
            <a:r>
              <a:rPr lang="en-US" sz="2400" dirty="0"/>
              <a:t>First, let’s tak</a:t>
            </a:r>
            <a:r>
              <a:rPr lang="en-US" dirty="0"/>
              <a:t>e a quick look at a short video from the Jr. Giants</a:t>
            </a:r>
          </a:p>
          <a:p>
            <a:r>
              <a:rPr lang="en-US" sz="2400" dirty="0">
                <a:hlinkClick r:id="rId4"/>
              </a:rPr>
              <a:t>Jr. Giants University: Volunteers 101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385566"/>
          </a:xfrm>
        </p:spPr>
        <p:txBody>
          <a:bodyPr/>
          <a:lstStyle/>
          <a:p>
            <a:r>
              <a:rPr lang="en-US" sz="2400" dirty="0"/>
              <a:t>Thank You for Volunteering in our Junior Giants League!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Pitch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Volunteer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Coaching Clinic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Season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312664-75A7-465D-B522-B4D1998E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First Pitch Meeting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b="0" i="0" u="none" dirty="0"/>
              <a:t>Wednesday, June 16	5:30p</a:t>
            </a:r>
          </a:p>
          <a:p>
            <a:pPr lvl="0"/>
            <a:r>
              <a:rPr lang="en-US" sz="2400" b="0" i="0" u="none" dirty="0"/>
              <a:t>Available for review </a:t>
            </a:r>
            <a:r>
              <a:rPr lang="en-US" sz="2400" b="0" i="0" u="none" dirty="0">
                <a:hlinkClick r:id="rId2"/>
              </a:rPr>
              <a:t>FIRST PITCH MEETING</a:t>
            </a:r>
            <a:endParaRPr lang="en-US" sz="2400" b="0" i="0" u="non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355637-BB26-4973-8B98-06B7E307C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400" dirty="0"/>
              <a:t>Volunteer Meeting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sz="2400" b="0" i="0" u="none" dirty="0"/>
              <a:t>Wednesday, June 23	5:30p</a:t>
            </a:r>
          </a:p>
          <a:p>
            <a:pPr lvl="0"/>
            <a:r>
              <a:rPr lang="en-US" sz="2400" b="0" i="0" u="none" dirty="0"/>
              <a:t>Coaches, Asst. Coaches, Team Parents</a:t>
            </a:r>
          </a:p>
          <a:p>
            <a:pPr lvl="0"/>
            <a:r>
              <a:rPr lang="en-US" dirty="0"/>
              <a:t>Presentation will be posted to District Website                   </a:t>
            </a:r>
            <a:r>
              <a:rPr lang="en-US" dirty="0">
                <a:hlinkClick r:id="rId3"/>
              </a:rPr>
              <a:t>https://www.frrpd.com/junior-giants</a:t>
            </a:r>
            <a:endParaRPr lang="en-US" dirty="0"/>
          </a:p>
          <a:p>
            <a:pPr marL="0" lvl="0" indent="0">
              <a:buNone/>
            </a:pPr>
            <a:endParaRPr lang="en-US" b="0" i="0" u="none" dirty="0"/>
          </a:p>
          <a:p>
            <a:pPr lvl="0"/>
            <a:endParaRPr lang="en-US" sz="2400" b="0" i="0" u="none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6234C-6B47-4BED-963B-6EC9C25B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6.23.2021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Jr. Giants-Oroville: Volunteer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83BD3-2973-447C-8D6F-D1ECEF495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677" y="5794803"/>
            <a:ext cx="145707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312664-75A7-465D-B522-B4D1998E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Coaching Clinic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b="0" i="0" u="none" dirty="0"/>
              <a:t>Wednesday, June 30	5:30p</a:t>
            </a:r>
          </a:p>
          <a:p>
            <a:pPr lvl="0"/>
            <a:r>
              <a:rPr lang="en-US" sz="2400" b="0" i="0" u="none" dirty="0"/>
              <a:t>Nelson Sports Complex</a:t>
            </a:r>
          </a:p>
          <a:p>
            <a:pPr lvl="0"/>
            <a:r>
              <a:rPr lang="en-US" dirty="0"/>
              <a:t>Shawnee Field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355637-BB26-4973-8B98-06B7E307C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Games      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lack"/>
                <a:ea typeface="+mn-ea"/>
                <a:cs typeface="+mn-cs"/>
              </a:rPr>
              <a:t>(Schedules will be available June 28)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b="0" i="0" u="none" dirty="0"/>
              <a:t>Wednesday, July </a:t>
            </a:r>
            <a:r>
              <a:rPr lang="en-US" dirty="0"/>
              <a:t>7</a:t>
            </a:r>
          </a:p>
          <a:p>
            <a:pPr lvl="0"/>
            <a:r>
              <a:rPr lang="en-US" sz="2400" b="0" i="0" u="none" dirty="0"/>
              <a:t>Tee-Ball		Vorhees	5:30p-6:30p and 6:45p-7:45p</a:t>
            </a:r>
          </a:p>
          <a:p>
            <a:pPr lvl="0"/>
            <a:r>
              <a:rPr lang="en-US" sz="2400" b="0" i="0" u="none" dirty="0"/>
              <a:t>Minors		RD Davis	5:15p-6:30p and 6:45p-8:00p</a:t>
            </a:r>
          </a:p>
          <a:p>
            <a:pPr lvl="0"/>
            <a:r>
              <a:rPr lang="en-US" sz="2400" b="0" i="0" u="none" dirty="0"/>
              <a:t>Majors		Shawnee	6:30p-7:45p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6234C-6B47-4BED-963B-6EC9C25B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6.23.2021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Jr. Giants-Oroville: Volunteer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83BD3-2973-447C-8D6F-D1ECEF49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677" y="5794803"/>
            <a:ext cx="145707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Jr. Giants App &amp; Sports Engine</a:t>
            </a:r>
          </a:p>
          <a:p>
            <a:pPr lvl="0"/>
            <a:r>
              <a:rPr lang="en-US" dirty="0"/>
              <a:t>Coaches Corner​</a:t>
            </a:r>
          </a:p>
          <a:p>
            <a:pPr lvl="0"/>
            <a:r>
              <a:rPr lang="en-US" dirty="0"/>
              <a:t>Coaches Clinic Video</a:t>
            </a:r>
          </a:p>
          <a:p>
            <a:pPr lvl="0"/>
            <a:r>
              <a:rPr lang="en-US" dirty="0"/>
              <a:t>Jr. Giants Ambassador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E77D-BC6B-46E9-A266-292BF5B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6.23.2021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8432-CFA9-4F2E-902D-95B38069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Jr. Giants-Oroville: Volunteer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10EF1-D32A-43E0-8621-57EF6E0E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313" y="5793533"/>
            <a:ext cx="145707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Jr. Giants App &amp; Sports Engine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8590" y="467311"/>
            <a:ext cx="3892746" cy="3259141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493" r="4493"/>
          <a:stretch/>
        </p:blipFill>
        <p:spPr>
          <a:xfrm>
            <a:off x="148590" y="4246220"/>
            <a:ext cx="3890011" cy="2496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There are two important apps you should download now:</a:t>
            </a:r>
            <a:endParaRPr lang="en-US" sz="2800" b="0" dirty="0">
              <a:effectLst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Junior Giants app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: For Practice Plans and other Word of the Week content (</a:t>
            </a:r>
            <a:r>
              <a:rPr lang="en-US" sz="2800" b="0" i="0" u="sng" strike="noStrike" dirty="0">
                <a:solidFill>
                  <a:srgbClr val="00B0F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</a:t>
            </a:r>
            <a:r>
              <a:rPr lang="en-US" sz="2800" b="0" i="0" u="none" strike="noStrike" dirty="0">
                <a:solidFill>
                  <a:srgbClr val="00B0F0"/>
                </a:solidFill>
                <a:effectLst/>
              </a:rPr>
              <a:t> / </a:t>
            </a:r>
            <a:r>
              <a:rPr lang="en-US" sz="2800" b="0" i="0" u="sng" strike="noStrike" dirty="0">
                <a:solidFill>
                  <a:srgbClr val="00B0F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). On the welcome page, choose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Continue as Guest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, then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Account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Switch Accounts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Junior Giants on the Field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and sign in using your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SportsEngine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login info.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u="none" strike="noStrike" dirty="0" err="1">
                <a:solidFill>
                  <a:srgbClr val="000000"/>
                </a:solidFill>
                <a:effectLst/>
              </a:rPr>
              <a:t>SportsEngine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 app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: For rosters, team communication and inputting practice/game schedules (</a:t>
            </a:r>
            <a:r>
              <a:rPr lang="en-US" sz="2800" b="0" i="0" u="sng" strike="noStrike" dirty="0">
                <a:solidFill>
                  <a:srgbClr val="00B0F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</a:t>
            </a:r>
            <a:r>
              <a:rPr lang="en-US" sz="2800" b="0" i="0" u="none" strike="noStrike" dirty="0">
                <a:solidFill>
                  <a:srgbClr val="00B0F0"/>
                </a:solidFill>
                <a:effectLst/>
              </a:rPr>
              <a:t> / </a:t>
            </a:r>
            <a:r>
              <a:rPr lang="en-US" sz="2800" b="0" i="0" u="sng" strike="noStrike" dirty="0">
                <a:solidFill>
                  <a:srgbClr val="00B0F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259</TotalTime>
  <Words>983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The Hand Black</vt:lpstr>
      <vt:lpstr>The Serif Hand Black</vt:lpstr>
      <vt:lpstr>SketchyVTI</vt:lpstr>
      <vt:lpstr>JR. GIANTS-OROVILLE</vt:lpstr>
      <vt:lpstr>Agenda</vt:lpstr>
      <vt:lpstr>Introduction</vt:lpstr>
      <vt:lpstr>JR. Giants University 101</vt:lpstr>
      <vt:lpstr>Important dates</vt:lpstr>
      <vt:lpstr>IMPORTANT DATES</vt:lpstr>
      <vt:lpstr>IMPORTANT DATES</vt:lpstr>
      <vt:lpstr>RESOURCES</vt:lpstr>
      <vt:lpstr>Jr. Giants App &amp; Sports Engine</vt:lpstr>
      <vt:lpstr>Coaches' corner / videos</vt:lpstr>
      <vt:lpstr>Jr. giants ambassador</vt:lpstr>
      <vt:lpstr>RESPONSIBILITIES</vt:lpstr>
      <vt:lpstr>Safe Sport training</vt:lpstr>
      <vt:lpstr>Safe Sport training</vt:lpstr>
      <vt:lpstr>Practice plans</vt:lpstr>
      <vt:lpstr>PowerPoint Presentation</vt:lpstr>
      <vt:lpstr>GAME DAY</vt:lpstr>
      <vt:lpstr>GAME DAY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JR. GIANTS-OROVILLE</dc:title>
  <dc:creator>Brian Wilson</dc:creator>
  <cp:lastModifiedBy>Brian Wilson</cp:lastModifiedBy>
  <cp:revision>23</cp:revision>
  <dcterms:created xsi:type="dcterms:W3CDTF">2021-06-23T16:19:41Z</dcterms:created>
  <dcterms:modified xsi:type="dcterms:W3CDTF">2021-07-06T16:47:25Z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